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9" r:id="rId2"/>
    <p:sldId id="260" r:id="rId3"/>
    <p:sldId id="262" r:id="rId4"/>
  </p:sldIdLst>
  <p:sldSz cx="12192000" cy="6858000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90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920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24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21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5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62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460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226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239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62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46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280AAF2-8A8A-4AC6-BC0E-0D6E0E4030DA}" type="datetimeFigureOut">
              <a:rPr lang="es-ES" smtClean="0"/>
              <a:t>24/11/2017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D89F486-6D23-4E60-8E91-7A18931E4C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51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5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 aplicación web Gestcuotas</a:t>
            </a:r>
            <a:r>
              <a:rPr lang="es-E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Celeiro</a:t>
            </a:r>
            <a:r>
              <a:rPr lang="es-E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s-E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noviembre de 2017</a:t>
            </a:r>
            <a:endParaRPr lang="es-E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Teresa Molina Schmid </a:t>
            </a:r>
          </a:p>
          <a:p>
            <a:pPr algn="r"/>
            <a:r>
              <a:rPr 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Subdirectora General de Control e Inspección</a:t>
            </a:r>
          </a:p>
          <a:p>
            <a:pPr algn="r"/>
            <a:r>
              <a:rPr 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General de Pesca – MAPAMA</a:t>
            </a:r>
          </a:p>
          <a:p>
            <a:pPr algn="r"/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 descr="MAPAMA Gob Web-72p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013" y="5852796"/>
            <a:ext cx="2933700" cy="657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401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5546" y="3299483"/>
            <a:ext cx="10562020" cy="720582"/>
          </a:xfrm>
        </p:spPr>
        <p:txBody>
          <a:bodyPr/>
          <a:lstStyle/>
          <a:p>
            <a:r>
              <a:rPr lang="es-E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15546" y="834244"/>
            <a:ext cx="10214919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0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lnSpc>
                <a:spcPct val="100000"/>
              </a:lnSpc>
            </a:pPr>
            <a:r>
              <a:rPr lang="es-ES" sz="2400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s-ES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s-ES" sz="4000" b="1" i="1" u="sng" dirty="0">
                <a:solidFill>
                  <a:srgbClr val="002060"/>
                </a:solidFill>
                <a:cs typeface="Arial" panose="020B0604020202020204" pitchFamily="34" charset="0"/>
              </a:rPr>
              <a:t>GESTCUOTAS:</a:t>
            </a:r>
            <a:r>
              <a:rPr lang="es-ES" sz="4000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s-ES" sz="40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s-ES" sz="3600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s-ES" sz="36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s-ES" sz="3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- 1</a:t>
            </a:r>
            <a:r>
              <a:rPr lang="es-ES" sz="3600" b="1" dirty="0">
                <a:solidFill>
                  <a:srgbClr val="002060"/>
                </a:solidFill>
                <a:cs typeface="Arial" panose="020B0604020202020204" pitchFamily="34" charset="0"/>
              </a:rPr>
              <a:t>. 1. </a:t>
            </a:r>
            <a:r>
              <a:rPr lang="es-ES" sz="3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2018 – COMIENZO </a:t>
            </a:r>
          </a:p>
          <a:p>
            <a:pPr lvl="0">
              <a:lnSpc>
                <a:spcPct val="100000"/>
              </a:lnSpc>
            </a:pPr>
            <a:r>
              <a:rPr lang="es-ES" sz="3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- DEA, Desembarques en papel y Notas de venta de &lt; 10 m </a:t>
            </a:r>
          </a:p>
          <a:p>
            <a:pPr lvl="0">
              <a:lnSpc>
                <a:spcPct val="100000"/>
              </a:lnSpc>
            </a:pPr>
            <a:r>
              <a:rPr kumimoji="0" lang="es-ES" altLang="es-E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anose="020B0604020202020204" pitchFamily="34" charset="0"/>
              </a:rPr>
              <a:t>- ALGORITMO – DECLARACIONES EN PAPEL</a:t>
            </a:r>
          </a:p>
          <a:p>
            <a:pPr marL="342900" lvl="0" indent="-342900">
              <a:lnSpc>
                <a:spcPct val="100000"/>
              </a:lnSpc>
              <a:buFontTx/>
              <a:buChar char="-"/>
            </a:pPr>
            <a:r>
              <a:rPr lang="es-ES" altLang="es-ES" sz="3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XEA</a:t>
            </a:r>
          </a:p>
          <a:p>
            <a:pPr marL="342900" lvl="0" indent="-342900">
              <a:lnSpc>
                <a:spcPct val="100000"/>
              </a:lnSpc>
              <a:buFontTx/>
              <a:buChar char="-"/>
            </a:pPr>
            <a:r>
              <a:rPr kumimoji="0" lang="es-ES" altLang="es-E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anose="020B0604020202020204" pitchFamily="34" charset="0"/>
              </a:rPr>
              <a:t>ACCESOS</a:t>
            </a:r>
            <a:endParaRPr kumimoji="0" lang="es-ES" alt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0300" algn="l"/>
              </a:tabLst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0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3329" y="952929"/>
            <a:ext cx="9228201" cy="164592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" sz="4000" b="1" i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TRAZAPES – NOTAS DE VENTA: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- 1. 1. 2018 – COMIENZO </a:t>
            </a:r>
          </a:p>
          <a:p>
            <a:pPr lvl="0">
              <a:lnSpc>
                <a:spcPct val="100000"/>
              </a:lnSpc>
            </a:pPr>
            <a:r>
              <a:rPr lang="es-E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COMUNIDADES AUTONOMAS Y SG PESCA</a:t>
            </a:r>
            <a:endParaRPr lang="es-ES" altLang="es-E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Tx/>
              <a:buChar char="-"/>
            </a:pPr>
            <a:r>
              <a:rPr lang="es-ES" altLang="es-E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AUTOMÁTICO</a:t>
            </a:r>
          </a:p>
          <a:p>
            <a:pPr marL="342900" lvl="0" indent="-342900">
              <a:lnSpc>
                <a:spcPct val="100000"/>
              </a:lnSpc>
              <a:buFontTx/>
              <a:buChar char="-"/>
            </a:pPr>
            <a:r>
              <a:rPr lang="es-ES" altLang="es-E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VERIFICACIÓN – Comisión Europea</a:t>
            </a:r>
          </a:p>
          <a:p>
            <a:pPr marL="342900" lvl="0" indent="-342900">
              <a:lnSpc>
                <a:spcPct val="100000"/>
              </a:lnSpc>
              <a:buFontTx/>
              <a:buChar char="-"/>
            </a:pPr>
            <a:r>
              <a:rPr lang="es-ES" altLang="es-E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 de Venta &lt;1m de Gestcuotas</a:t>
            </a:r>
            <a:endParaRPr lang="es-ES" altLang="es-E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12609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Metrópoli</Template>
  <TotalTime>47</TotalTime>
  <Words>25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Calibri Light</vt:lpstr>
      <vt:lpstr>Metropolitana</vt:lpstr>
      <vt:lpstr>La aplicación web Gestcuotas  Celeiro, 25 de noviembre de 2017</vt:lpstr>
      <vt:lpstr> 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Flota atunera congeladores  Madrid, 24 de noviembre de 2017</dc:title>
  <dc:creator>Molina Schmid, Teresa</dc:creator>
  <cp:lastModifiedBy>Molina Schmid, Teresa</cp:lastModifiedBy>
  <cp:revision>10</cp:revision>
  <cp:lastPrinted>2017-11-23T15:57:55Z</cp:lastPrinted>
  <dcterms:created xsi:type="dcterms:W3CDTF">2017-11-23T15:20:40Z</dcterms:created>
  <dcterms:modified xsi:type="dcterms:W3CDTF">2017-11-24T10:19:46Z</dcterms:modified>
</cp:coreProperties>
</file>